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91" r:id="rId2"/>
    <p:sldId id="288" r:id="rId3"/>
    <p:sldId id="289" r:id="rId4"/>
    <p:sldId id="290" r:id="rId5"/>
    <p:sldId id="259" r:id="rId6"/>
    <p:sldId id="283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634" y="-8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E148C325-F786-41F1-A134-E5F148467473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pPr>
              <a:defRPr/>
            </a:pPr>
            <a:fld id="{289D9854-7380-403C-907A-85D4D546326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DDD5C6-EE29-435D-AD9F-F8C9D4FB6AA9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0704E5-6ABE-41A6-9FCC-3696C19C3A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51C0FCAA-8AE1-4E93-AC8A-1B460870BB5B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99076A-FACE-4207-8D0E-A6C2067B22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8A449A-642A-44BA-9DD1-CACAB2F0DE08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E673E-F9CC-4029-972C-C3C0BA5A7C0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F1665E-3BDD-4369-A6D1-CAC3EF95D1FD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D9089D-772B-4617-84E7-1B809CC1DD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8993AD3-B105-41A8-BAC1-603C238021C8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9BBAD5-1B1D-4981-892D-78BD950F0BB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5BE12D-0087-4349-B3A2-D8733416ABA2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3CC04F-0C00-4732-9A13-6637C8D6E70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C0656516-6B5E-4AF1-B5DA-2B6D2FA5E833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5392DE-CCF2-4A77-8879-50F913F03B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2A26B470-A23B-4D42-8E3B-ECAE8CA5BB3E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1B8E45-AF7F-4455-8E37-182E44B723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BB393C-0FDA-4104-ABEB-5B48473FE2FA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E3BB4A-CD17-4793-BB44-0F20D002073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1F360C-91AA-4E3D-8143-6A90BBD41A07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685C3B-A75C-4DA7-AA1C-6EBA8F452A8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C0DA69A-F0A0-4082-ACF4-74A52884CB28}" type="datetimeFigureOut">
              <a:rPr lang="ru-RU" smtClean="0"/>
              <a:pPr>
                <a:defRPr/>
              </a:pPr>
              <a:t>07.12.2015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6AE2496-D9A3-49E1-B3E2-672F95FE4D4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306896"/>
      </p:ext>
    </p:extLst>
  </p:cSld>
  <p:clrMapOvr>
    <a:masterClrMapping/>
  </p:clrMapOvr>
  <p:transition spd="slow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Матрёшка – символ российской национальной культуры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admin\Desktop\матрёшка\сергиевска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28800"/>
            <a:ext cx="508000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016852"/>
      </p:ext>
    </p:extLst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328192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err="1" smtClean="0">
                <a:solidFill>
                  <a:srgbClr val="002060"/>
                </a:solidFill>
              </a:rPr>
              <a:t>Фукурума</a:t>
            </a:r>
            <a:endParaRPr lang="ru-RU" sz="5400" b="1" dirty="0">
              <a:solidFill>
                <a:srgbClr val="002060"/>
              </a:solidFill>
            </a:endParaRPr>
          </a:p>
        </p:txBody>
      </p:sp>
      <p:pic>
        <p:nvPicPr>
          <p:cNvPr id="4" name="Объект 3" descr="&amp;YAcy;&amp;pcy;&amp;ocy;&amp;ncy;&amp;scy;&amp;kcy;&amp;icy;&amp;jcy; &amp;Fcy;&amp;ucy;&amp;kcy;&amp;ucy;&amp;rcy;&amp;ucy;&amp;mcy;&amp;acy; - &amp;pcy;&amp;rcy;&amp;ocy;&amp;tcy;&amp;ocy;&amp;tcy;&amp;icy;&amp;pcy; &amp;rcy;&amp;ucy;&amp;scy;&amp;scy;&amp;kcy;&amp;ocy;&amp;jcy; &amp;Mcy;&amp;acy;&amp;tcy;&amp;rcy;&amp;iecy;&amp;shcy;&amp;kcy;&amp;icy;"/>
          <p:cNvPicPr>
            <a:picLocks noGrp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38"/>
          <a:stretch/>
        </p:blipFill>
        <p:spPr bwMode="auto">
          <a:xfrm>
            <a:off x="274638" y="1643296"/>
            <a:ext cx="8594725" cy="42339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4203675"/>
      </p:ext>
    </p:extLst>
  </p:cSld>
  <p:clrMapOvr>
    <a:masterClrMapping/>
  </p:clrMapOvr>
  <p:transition spd="slow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712968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3775797"/>
      </p:ext>
    </p:extLst>
  </p:cSld>
  <p:clrMapOvr>
    <a:masterClrMapping/>
  </p:clrMapOvr>
  <p:transition spd="slow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1" descr="246441-5586d884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2250" cy="680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Содержимое 2"/>
          <p:cNvSpPr>
            <a:spLocks noGrp="1"/>
          </p:cNvSpPr>
          <p:nvPr>
            <p:ph sz="quarter" idx="13"/>
          </p:nvPr>
        </p:nvSpPr>
        <p:spPr>
          <a:xfrm>
            <a:off x="5220072" y="1447800"/>
            <a:ext cx="3714378" cy="4800600"/>
          </a:xfrm>
        </p:spPr>
        <p:txBody>
          <a:bodyPr>
            <a:normAutofit/>
          </a:bodyPr>
          <a:lstStyle/>
          <a:p>
            <a:pPr algn="ctr">
              <a:buFont typeface="Wingdings 2" pitchFamily="18" charset="2"/>
              <a:buNone/>
            </a:pPr>
            <a:r>
              <a:rPr lang="ru-RU" sz="3200" b="1" dirty="0" smtClean="0">
                <a:solidFill>
                  <a:srgbClr val="002060"/>
                </a:solidFill>
              </a:rPr>
              <a:t>Первым расписал русскую матрёшку более 100 лет назад </a:t>
            </a:r>
          </a:p>
          <a:p>
            <a:pPr algn="ctr">
              <a:buFont typeface="Wingdings 2" pitchFamily="18" charset="2"/>
              <a:buNone/>
            </a:pPr>
            <a:r>
              <a:rPr lang="ru-RU" sz="3200" b="1" smtClean="0">
                <a:solidFill>
                  <a:srgbClr val="002060"/>
                </a:solidFill>
              </a:rPr>
              <a:t>Сергей Васильевич </a:t>
            </a:r>
            <a:r>
              <a:rPr lang="ru-RU" sz="3200" b="1" dirty="0" smtClean="0">
                <a:solidFill>
                  <a:srgbClr val="002060"/>
                </a:solidFill>
              </a:rPr>
              <a:t>Малютин, </a:t>
            </a:r>
          </a:p>
          <a:p>
            <a:pPr algn="ctr">
              <a:buFont typeface="Wingdings 2" pitchFamily="18" charset="2"/>
              <a:buNone/>
            </a:pPr>
            <a:r>
              <a:rPr lang="ru-RU" sz="3200" b="1" dirty="0" smtClean="0">
                <a:solidFill>
                  <a:srgbClr val="002060"/>
                </a:solidFill>
              </a:rPr>
              <a:t>а выточил токарь </a:t>
            </a:r>
            <a:r>
              <a:rPr lang="ru-RU" sz="3200" b="1" dirty="0" err="1" smtClean="0">
                <a:solidFill>
                  <a:srgbClr val="002060"/>
                </a:solidFill>
              </a:rPr>
              <a:t>Звёздочкин</a:t>
            </a:r>
            <a:r>
              <a:rPr lang="ru-RU" sz="3200" b="1" dirty="0" smtClean="0">
                <a:solidFill>
                  <a:srgbClr val="002060"/>
                </a:solidFill>
              </a:rPr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	</a:t>
            </a:r>
          </a:p>
          <a:p>
            <a:pPr>
              <a:buFont typeface="Wingdings 2" pitchFamily="18" charset="2"/>
              <a:buNone/>
            </a:pPr>
            <a:endParaRPr lang="ru-RU" sz="2400" dirty="0" smtClean="0"/>
          </a:p>
        </p:txBody>
      </p:sp>
      <p:pic>
        <p:nvPicPr>
          <p:cNvPr id="16387" name="Picture 5" descr="матрешки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00938" y="0"/>
            <a:ext cx="1463675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http://www.actravel.ru/img/1st_matryoshka_malyuti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476672"/>
            <a:ext cx="4270375" cy="5906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1" descr="246441-5586d884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2250" cy="680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580112" y="428625"/>
            <a:ext cx="3354338" cy="5819775"/>
          </a:xfrm>
        </p:spPr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ru-RU" sz="2800" b="1" dirty="0" smtClean="0">
              <a:solidFill>
                <a:srgbClr val="002060"/>
              </a:solidFill>
            </a:endParaRPr>
          </a:p>
          <a:p>
            <a:pPr marL="365760" indent="-283464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А вы знаете?!</a:t>
            </a:r>
          </a:p>
          <a:p>
            <a:pPr marL="365760" indent="-283464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solidFill>
                  <a:srgbClr val="00B050"/>
                </a:solidFill>
              </a:rPr>
              <a:t>Матрёшке 117 лет</a:t>
            </a:r>
            <a:endParaRPr lang="ru-RU" sz="2800" b="1" dirty="0">
              <a:solidFill>
                <a:srgbClr val="00B050"/>
              </a:solidFill>
            </a:endParaRPr>
          </a:p>
          <a:p>
            <a:pPr marL="365760" indent="-283464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solidFill>
                  <a:srgbClr val="002060"/>
                </a:solidFill>
              </a:rPr>
              <a:t>Самая крупная матрёшка – ростом с первоклассницу, самая маленькая – не больше семечка подсолнуха. 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</p:txBody>
      </p:sp>
      <p:pic>
        <p:nvPicPr>
          <p:cNvPr id="1026" name="Picture 2" descr="http://www.pravda-nn.ru/upl/news/src/583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12" y="188641"/>
            <a:ext cx="5400600" cy="60978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828</TotalTime>
  <Words>47</Words>
  <Application>Microsoft Office PowerPoint</Application>
  <PresentationFormat>Экран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Soho</vt:lpstr>
      <vt:lpstr>Презентация PowerPoint</vt:lpstr>
      <vt:lpstr>Матрёшка – символ российской национальной культуры</vt:lpstr>
      <vt:lpstr>Фукурума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rfw</cp:lastModifiedBy>
  <cp:revision>106</cp:revision>
  <dcterms:created xsi:type="dcterms:W3CDTF">2012-06-26T16:21:48Z</dcterms:created>
  <dcterms:modified xsi:type="dcterms:W3CDTF">2015-12-07T04:43:41Z</dcterms:modified>
</cp:coreProperties>
</file>